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5715000" cy="85709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>
        <p:scale>
          <a:sx n="300" d="100"/>
          <a:sy n="300" d="100"/>
        </p:scale>
        <p:origin x="-1767" y="-108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402694"/>
            <a:ext cx="4857750" cy="2983947"/>
          </a:xfrm>
        </p:spPr>
        <p:txBody>
          <a:bodyPr anchor="b"/>
          <a:lstStyle>
            <a:lvl1pPr algn="ctr">
              <a:defRPr sz="3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375" y="4501714"/>
            <a:ext cx="4286250" cy="2069319"/>
          </a:xfrm>
        </p:spPr>
        <p:txBody>
          <a:bodyPr/>
          <a:lstStyle>
            <a:lvl1pPr marL="0" indent="0" algn="ctr">
              <a:buNone/>
              <a:defRPr sz="1500"/>
            </a:lvl1pPr>
            <a:lvl2pPr marL="285750" indent="0" algn="ctr">
              <a:buNone/>
              <a:defRPr sz="1250"/>
            </a:lvl2pPr>
            <a:lvl3pPr marL="571500" indent="0" algn="ctr">
              <a:buNone/>
              <a:defRPr sz="1125"/>
            </a:lvl3pPr>
            <a:lvl4pPr marL="857250" indent="0" algn="ctr">
              <a:buNone/>
              <a:defRPr sz="1000"/>
            </a:lvl4pPr>
            <a:lvl5pPr marL="1143000" indent="0" algn="ctr">
              <a:buNone/>
              <a:defRPr sz="1000"/>
            </a:lvl5pPr>
            <a:lvl6pPr marL="1428750" indent="0" algn="ctr">
              <a:buNone/>
              <a:defRPr sz="1000"/>
            </a:lvl6pPr>
            <a:lvl7pPr marL="1714500" indent="0" algn="ctr">
              <a:buNone/>
              <a:defRPr sz="1000"/>
            </a:lvl7pPr>
            <a:lvl8pPr marL="2000250" indent="0" algn="ctr">
              <a:buNone/>
              <a:defRPr sz="1000"/>
            </a:lvl8pPr>
            <a:lvl9pPr marL="2286000" indent="0" algn="ctr">
              <a:buNone/>
              <a:defRPr sz="1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69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02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089797" y="456322"/>
            <a:ext cx="1232297" cy="72634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2907" y="456322"/>
            <a:ext cx="3625453" cy="726345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82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5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930" y="2136779"/>
            <a:ext cx="4929188" cy="3565261"/>
          </a:xfrm>
        </p:spPr>
        <p:txBody>
          <a:bodyPr anchor="b"/>
          <a:lstStyle>
            <a:lvl1pPr>
              <a:defRPr sz="3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930" y="5735768"/>
            <a:ext cx="4929188" cy="1874887"/>
          </a:xfr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28575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01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2906" y="2281609"/>
            <a:ext cx="2428875" cy="54381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3219" y="2281609"/>
            <a:ext cx="2428875" cy="54381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25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0" y="456324"/>
            <a:ext cx="4929188" cy="165664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3651" y="2101065"/>
            <a:ext cx="2417713" cy="1029699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651" y="3130764"/>
            <a:ext cx="2417713" cy="4604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93219" y="2101065"/>
            <a:ext cx="2429619" cy="1029699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93219" y="3130764"/>
            <a:ext cx="2429619" cy="4604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55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74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24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571394"/>
            <a:ext cx="1843236" cy="1999880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9619" y="1234055"/>
            <a:ext cx="2893219" cy="6090903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2571274"/>
            <a:ext cx="1843236" cy="4763603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72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571394"/>
            <a:ext cx="1843236" cy="1999880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29619" y="1234055"/>
            <a:ext cx="2893219" cy="6090903"/>
          </a:xfrm>
        </p:spPr>
        <p:txBody>
          <a:bodyPr anchor="t"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2571274"/>
            <a:ext cx="1843236" cy="4763603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89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2906" y="456324"/>
            <a:ext cx="4929188" cy="16566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06" y="2281609"/>
            <a:ext cx="4929188" cy="5438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2906" y="7943968"/>
            <a:ext cx="1285875" cy="4563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00917-7173-4A0F-BA32-D06B0274E3B9}" type="datetimeFigureOut">
              <a:rPr lang="en-US" smtClean="0"/>
              <a:t>05-Dec-18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93094" y="7943968"/>
            <a:ext cx="1928813" cy="4563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6219" y="7943968"/>
            <a:ext cx="1285875" cy="4563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0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71500" rtl="0" eaLnBrk="1" latinLnBrk="0" hangingPunct="1">
        <a:lnSpc>
          <a:spcPct val="90000"/>
        </a:lnSpc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2875" indent="-142875" algn="l" defTabSz="5715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1pPr>
      <a:lvl2pPr marL="428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46171C-D641-4527-AFCA-16A81964D2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43583" y1="16833" x2="43583" y2="16833"/>
                        <a14:backgroundMark x1="43583" y1="16833" x2="43583" y2="16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94"/>
            <a:ext cx="5715000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67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FF5027-4502-455E-B5F1-0D564B078A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00" b="99250" l="9944" r="89869">
                        <a14:foregroundMark x1="33593" y1="65714" x2="32722" y2="81380"/>
                        <a14:foregroundMark x1="34440" y1="94767" x2="39160" y2="98558"/>
                        <a14:foregroundMark x1="42758" y1="98992" x2="47032" y2="99300"/>
                        <a14:foregroundMark x1="60454" y1="87474" x2="55347" y2="86125"/>
                        <a14:foregroundMark x1="55347" y1="86125" x2="50657" y2="78000"/>
                        <a14:foregroundMark x1="50657" y1="78000" x2="39024" y2="72125"/>
                        <a14:foregroundMark x1="39024" y1="72125" x2="33208" y2="66000"/>
                        <a14:foregroundMark x1="37711" y1="76625" x2="35199" y2="81396"/>
                        <a14:foregroundMark x1="38140" y1="91164" x2="48780" y2="92125"/>
                        <a14:foregroundMark x1="48780" y1="92125" x2="56660" y2="85750"/>
                        <a14:foregroundMark x1="56660" y1="85750" x2="49531" y2="79000"/>
                        <a14:foregroundMark x1="49531" y1="79000" x2="36210" y2="76500"/>
                        <a14:foregroundMark x1="51970" y1="88125" x2="59475" y2="93875"/>
                        <a14:foregroundMark x1="59475" y1="93875" x2="53846" y2="87250"/>
                        <a14:foregroundMark x1="53846" y1="87250" x2="51782" y2="86875"/>
                        <a14:foregroundMark x1="47468" y1="1375" x2="48085" y2="1109"/>
                        <a14:foregroundMark x1="44444" y1="2678" x2="47468" y2="1375"/>
                        <a14:foregroundMark x1="55841" y1="2625" x2="58048" y2="3743"/>
                        <a14:foregroundMark x1="53620" y1="1500" x2="55841" y2="2625"/>
                        <a14:foregroundMark x1="52826" y1="1098" x2="53620" y2="1500"/>
                        <a14:foregroundMark x1="57971" y1="10750" x2="57411" y2="12375"/>
                        <a14:foregroundMark x1="57411" y1="12375" x2="50340" y2="11777"/>
                        <a14:foregroundMark x1="52395" y1="1580" x2="56285" y2="1625"/>
                        <a14:foregroundMark x1="45403" y1="1500" x2="47712" y2="1527"/>
                        <a14:foregroundMark x1="55159" y1="99250" x2="65103" y2="95625"/>
                        <a14:foregroundMark x1="66945" y1="88875" x2="66979" y2="88750"/>
                        <a14:foregroundMark x1="66877" y1="89125" x2="66945" y2="88875"/>
                        <a14:foregroundMark x1="66809" y1="89375" x2="66877" y2="89125"/>
                        <a14:foregroundMark x1="66741" y1="89625" x2="66809" y2="89375"/>
                        <a14:foregroundMark x1="66639" y1="90000" x2="66741" y2="89625"/>
                        <a14:foregroundMark x1="65103" y1="95625" x2="66639" y2="90000"/>
                        <a14:foregroundMark x1="67112" y1="79625" x2="67167" y2="79250"/>
                        <a14:foregroundMark x1="67075" y1="79875" x2="67112" y2="79625"/>
                        <a14:foregroundMark x1="67038" y1="80125" x2="67075" y2="79875"/>
                        <a14:foregroundMark x1="65781" y1="88625" x2="67038" y2="80125"/>
                        <a14:foregroundMark x1="65744" y1="88875" x2="65781" y2="88625"/>
                        <a14:foregroundMark x1="65707" y1="89125" x2="65744" y2="88875"/>
                        <a14:foregroundMark x1="65670" y1="89375" x2="65707" y2="89125"/>
                        <a14:foregroundMark x1="65633" y1="89625" x2="65670" y2="89375"/>
                        <a14:foregroundMark x1="65578" y1="90000" x2="65633" y2="89625"/>
                        <a14:foregroundMark x1="64728" y1="95750" x2="65578" y2="90000"/>
                        <a14:foregroundMark x1="66813" y1="89625" x2="66792" y2="89750"/>
                        <a14:foregroundMark x1="66855" y1="89375" x2="66813" y2="89625"/>
                        <a14:foregroundMark x1="66896" y1="89125" x2="66855" y2="89375"/>
                        <a14:foregroundMark x1="66938" y1="88875" x2="66896" y2="89125"/>
                        <a14:foregroundMark x1="66979" y1="88625" x2="66938" y2="88875"/>
                        <a14:backgroundMark x1="49156" y1="5500" x2="49156" y2="5500"/>
                        <a14:backgroundMark x1="41839" y1="4625" x2="41839" y2="4625"/>
                        <a14:backgroundMark x1="42589" y1="8250" x2="42589" y2="8250"/>
                        <a14:backgroundMark x1="42440" y1="4567" x2="42214" y2="3750"/>
                        <a14:backgroundMark x1="43527" y1="8500" x2="42582" y2="5082"/>
                        <a14:backgroundMark x1="42214" y1="3750" x2="42214" y2="3750"/>
                        <a14:backgroundMark x1="40901" y1="3875" x2="41088" y2="3875"/>
                        <a14:backgroundMark x1="58724" y1="4125" x2="57974" y2="3625"/>
                        <a14:backgroundMark x1="58724" y1="4875" x2="58724" y2="4875"/>
                        <a14:backgroundMark x1="58912" y1="5250" x2="58912" y2="5250"/>
                        <a14:backgroundMark x1="58912" y1="5250" x2="58912" y2="5250"/>
                        <a14:backgroundMark x1="58912" y1="5375" x2="58912" y2="5375"/>
                        <a14:backgroundMark x1="57223" y1="8125" x2="57223" y2="8125"/>
                        <a14:backgroundMark x1="59287" y1="7500" x2="59287" y2="7500"/>
                        <a14:backgroundMark x1="59287" y1="7500" x2="59287" y2="7500"/>
                        <a14:backgroundMark x1="57786" y1="8500" x2="57786" y2="8500"/>
                        <a14:backgroundMark x1="57786" y1="8500" x2="57786" y2="8500"/>
                        <a14:backgroundMark x1="58537" y1="8750" x2="58537" y2="8750"/>
                        <a14:backgroundMark x1="58537" y1="8750" x2="58537" y2="8750"/>
                        <a14:backgroundMark x1="59287" y1="5625" x2="58724" y2="10500"/>
                        <a14:backgroundMark x1="62289" y1="5250" x2="62289" y2="5250"/>
                        <a14:backgroundMark x1="59287" y1="4000" x2="59475" y2="6500"/>
                        <a14:backgroundMark x1="62101" y1="10750" x2="62101" y2="10750"/>
                        <a14:backgroundMark x1="58724" y1="10125" x2="58724" y2="10750"/>
                        <a14:backgroundMark x1="42026" y1="3625" x2="42026" y2="3625"/>
                        <a14:backgroundMark x1="42026" y1="3625" x2="42700" y2="4298"/>
                        <a14:backgroundMark x1="44465" y1="8750" x2="44465" y2="8750"/>
                        <a14:backgroundMark x1="42445" y1="5081" x2="42777" y2="10500"/>
                        <a14:backgroundMark x1="42402" y1="4375" x2="42415" y2="4592"/>
                        <a14:backgroundMark x1="43340" y1="8875" x2="42964" y2="11375"/>
                        <a14:backgroundMark x1="43340" y1="9750" x2="43527" y2="11250"/>
                        <a14:backgroundMark x1="42601" y1="5082" x2="42589" y2="5250"/>
                        <a14:backgroundMark x1="42777" y1="2625" x2="42654" y2="4346"/>
                        <a14:backgroundMark x1="48405" y1="750" x2="53471" y2="375"/>
                        <a14:backgroundMark x1="45216" y1="1375" x2="45216" y2="1375"/>
                        <a14:backgroundMark x1="35647" y1="47875" x2="31520" y2="65500"/>
                        <a14:backgroundMark x1="41651" y1="34125" x2="36023" y2="46500"/>
                        <a14:backgroundMark x1="59662" y1="34125" x2="67167" y2="53625"/>
                        <a14:backgroundMark x1="77674" y1="43750" x2="76548" y2="53375"/>
                        <a14:backgroundMark x1="44278" y1="13625" x2="41463" y2="33875"/>
                        <a14:backgroundMark x1="41651" y1="33750" x2="42402" y2="30625"/>
                        <a14:backgroundMark x1="42402" y1="30750" x2="43527" y2="20625"/>
                        <a14:backgroundMark x1="43902" y1="18500" x2="43715" y2="21250"/>
                        <a14:backgroundMark x1="43715" y1="21375" x2="43527" y2="24000"/>
                        <a14:backgroundMark x1="43715" y1="24500" x2="43152" y2="27250"/>
                        <a14:backgroundMark x1="44465" y1="10000" x2="44090" y2="10875"/>
                        <a14:backgroundMark x1="56660" y1="8875" x2="57036" y2="10000"/>
                        <a14:backgroundMark x1="57598" y1="13750" x2="58537" y2="28625"/>
                        <a14:backgroundMark x1="56473" y1="1500" x2="56473" y2="1500"/>
                        <a14:backgroundMark x1="56098" y1="1500" x2="56098" y2="1500"/>
                        <a14:backgroundMark x1="48030" y1="1125" x2="48030" y2="1125"/>
                        <a14:backgroundMark x1="45966" y1="1375" x2="45966" y2="1375"/>
                        <a14:backgroundMark x1="57036" y1="2625" x2="57036" y2="2625"/>
                        <a14:backgroundMark x1="67408" y1="90632" x2="67364" y2="91983"/>
                        <a14:backgroundMark x1="67730" y1="80750" x2="67503" y2="87717"/>
                        <a14:backgroundMark x1="31895" y1="81375" x2="31707" y2="94750"/>
                        <a14:backgroundMark x1="38649" y1="99000" x2="42026" y2="99625"/>
                        <a14:backgroundMark x1="46717" y1="99625" x2="54784" y2="99750"/>
                        <a14:backgroundMark x1="66201" y1="94110" x2="66041" y2="95750"/>
                        <a14:backgroundMark x1="66628" y1="89738" x2="66373" y2="92344"/>
                        <a14:backgroundMark x1="67542" y1="80375" x2="66738" y2="88607"/>
                        <a14:backgroundMark x1="66041" y1="95750" x2="64728" y2="97750"/>
                        <a14:backgroundMark x1="66979" y1="89125" x2="66979" y2="89125"/>
                        <a14:backgroundMark x1="66979" y1="88875" x2="66979" y2="88875"/>
                        <a14:backgroundMark x1="66979" y1="89625" x2="66979" y2="89625"/>
                        <a14:backgroundMark x1="66792" y1="89375" x2="66792" y2="89375"/>
                        <a14:backgroundMark x1="66979" y1="88625" x2="66979" y2="88625"/>
                        <a14:backgroundMark x1="67167" y1="90000" x2="67167" y2="90000"/>
                        <a14:backgroundMark x1="67355" y1="79625" x2="67355" y2="79625"/>
                        <a14:backgroundMark x1="67355" y1="79250" x2="67355" y2="79250"/>
                        <a14:backgroundMark x1="67167" y1="80125" x2="67167" y2="80125"/>
                        <a14:backgroundMark x1="67167" y1="79875" x2="67167" y2="79875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53" y="1099040"/>
            <a:ext cx="4238625" cy="636191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3477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4D399A24-FE54-43CE-ABD8-3390AE2B4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278" b="98111" l="10000" r="90000">
                        <a14:foregroundMark x1="31867" y1="94579" x2="31907" y2="94916"/>
                        <a14:foregroundMark x1="31324" y1="90010" x2="31843" y2="94374"/>
                        <a14:foregroundMark x1="62419" y1="96661" x2="64200" y2="96501"/>
                        <a14:foregroundMark x1="66342" y1="89383" x2="60500" y2="88000"/>
                        <a14:foregroundMark x1="60500" y1="88000" x2="31099" y2="89168"/>
                        <a14:foregroundMark x1="48833" y1="87889" x2="37167" y2="86611"/>
                        <a14:foregroundMark x1="37167" y1="86611" x2="30814" y2="87942"/>
                        <a14:foregroundMark x1="65634" y1="90684" x2="62333" y2="89389"/>
                        <a14:foregroundMark x1="62333" y1="89389" x2="40417" y2="87389"/>
                        <a14:foregroundMark x1="40417" y1="87389" x2="39000" y2="87667"/>
                        <a14:foregroundMark x1="39750" y1="89111" x2="30833" y2="93444"/>
                        <a14:foregroundMark x1="30833" y1="93444" x2="31022" y2="94015"/>
                        <a14:foregroundMark x1="67010" y1="88924" x2="65417" y2="88333"/>
                        <a14:foregroundMark x1="65417" y1="88333" x2="38417" y2="90222"/>
                        <a14:foregroundMark x1="45660" y1="4667" x2="45970" y2="3807"/>
                        <a14:foregroundMark x1="45459" y1="5224" x2="45660" y2="4667"/>
                        <a14:foregroundMark x1="44500" y1="7889" x2="45025" y2="6430"/>
                        <a14:foregroundMark x1="47931" y1="2333" x2="52190" y2="2333"/>
                        <a14:foregroundMark x1="55067" y1="3816" x2="55228" y2="7402"/>
                        <a14:foregroundMark x1="53366" y1="7927" x2="45133" y2="8092"/>
                        <a14:foregroundMark x1="46903" y1="3545" x2="50500" y2="1889"/>
                        <a14:foregroundMark x1="44465" y1="4667" x2="46482" y2="3739"/>
                        <a14:foregroundMark x1="43500" y1="5111" x2="44465" y2="4667"/>
                        <a14:foregroundMark x1="44694" y1="4667" x2="43746" y2="5121"/>
                        <a14:foregroundMark x1="46693" y1="3710" x2="44694" y2="4667"/>
                        <a14:foregroundMark x1="50500" y1="1889" x2="46809" y2="3655"/>
                        <a14:foregroundMark x1="67903" y1="94528" x2="62250" y2="97944"/>
                        <a14:foregroundMark x1="62250" y1="97944" x2="36583" y2="98111"/>
                        <a14:foregroundMark x1="36583" y1="98111" x2="34250" y2="92722"/>
                        <a14:foregroundMark x1="34250" y1="92722" x2="41250" y2="89667"/>
                        <a14:foregroundMark x1="41250" y1="89667" x2="66408" y2="88405"/>
                        <a14:foregroundMark x1="31000" y1="93889" x2="31083" y2="94056"/>
                        <a14:foregroundMark x1="36750" y1="97722" x2="30833" y2="94222"/>
                        <a14:foregroundMark x1="33417" y1="97056" x2="31417" y2="96222"/>
                        <a14:foregroundMark x1="56917" y1="7889" x2="56784" y2="9186"/>
                        <a14:backgroundMark x1="72333" y1="96056" x2="72333" y2="96056"/>
                        <a14:backgroundMark x1="67205" y1="97476" x2="67500" y2="99333"/>
                        <a14:backgroundMark x1="67500" y1="99333" x2="76583" y2="99278"/>
                        <a14:backgroundMark x1="76583" y1="99278" x2="78833" y2="93889"/>
                        <a14:backgroundMark x1="78833" y1="93889" x2="71335" y2="89979"/>
                        <a14:backgroundMark x1="73000" y1="91944" x2="70250" y2="97389"/>
                        <a14:backgroundMark x1="70250" y1="97389" x2="77333" y2="93833"/>
                        <a14:backgroundMark x1="77333" y1="93833" x2="71335" y2="93173"/>
                        <a14:backgroundMark x1="77417" y1="95000" x2="75167" y2="95333"/>
                        <a14:backgroundMark x1="77667" y1="95667" x2="75167" y2="95500"/>
                        <a14:backgroundMark x1="27750" y1="87389" x2="24500" y2="92833"/>
                        <a14:backgroundMark x1="24500" y1="92833" x2="30500" y2="88444"/>
                        <a14:backgroundMark x1="30500" y1="88444" x2="26417" y2="87778"/>
                        <a14:backgroundMark x1="27417" y1="92056" x2="23917" y2="93722"/>
                        <a14:backgroundMark x1="29667" y1="93111" x2="26417" y2="94500"/>
                        <a14:backgroundMark x1="30417" y1="94500" x2="29776" y2="94336"/>
                        <a14:backgroundMark x1="30167" y1="95556" x2="30167" y2="95556"/>
                        <a14:backgroundMark x1="43717" y1="99666" x2="49583" y2="99889"/>
                        <a14:backgroundMark x1="65186" y1="98696" x2="67750" y2="98500"/>
                        <a14:backgroundMark x1="63124" y1="98854" x2="63793" y2="98803"/>
                        <a14:backgroundMark x1="49583" y1="99889" x2="53317" y2="99604"/>
                        <a14:backgroundMark x1="31564" y1="96431" x2="30833" y2="96389"/>
                        <a14:backgroundMark x1="67750" y1="98500" x2="65704" y2="98383"/>
                        <a14:backgroundMark x1="30833" y1="96389" x2="30417" y2="96500"/>
                        <a14:backgroundMark x1="32785" y1="98164" x2="31667" y2="98444"/>
                        <a14:backgroundMark x1="75500" y1="96333" x2="73917" y2="95722"/>
                        <a14:backgroundMark x1="72333" y1="92722" x2="72917" y2="99833"/>
                        <a14:backgroundMark x1="72917" y1="99833" x2="79500" y2="96333"/>
                        <a14:backgroundMark x1="79500" y1="96333" x2="72083" y2="93500"/>
                        <a14:backgroundMark x1="72083" y1="93500" x2="72083" y2="93500"/>
                        <a14:backgroundMark x1="76833" y1="96444" x2="75333" y2="96722"/>
                        <a14:backgroundMark x1="29583" y1="95944" x2="29583" y2="95944"/>
                        <a14:backgroundMark x1="60750" y1="12278" x2="60750" y2="12278"/>
                        <a14:backgroundMark x1="56917" y1="13111" x2="56917" y2="13111"/>
                        <a14:backgroundMark x1="42833" y1="4667" x2="42833" y2="4667"/>
                        <a14:backgroundMark x1="42667" y1="5056" x2="42500" y2="6278"/>
                        <a14:backgroundMark x1="46083" y1="2333" x2="48167" y2="2056"/>
                        <a14:backgroundMark x1="55667" y1="2222" x2="52083" y2="2222"/>
                        <a14:backgroundMark x1="44000" y1="7778" x2="44000" y2="7778"/>
                        <a14:backgroundMark x1="44333" y1="7778" x2="44333" y2="7778"/>
                        <a14:backgroundMark x1="44333" y1="7778" x2="43833" y2="8278"/>
                        <a14:backgroundMark x1="27417" y1="95500" x2="27417" y2="95500"/>
                        <a14:backgroundMark x1="29000" y1="95222" x2="29500" y2="95556"/>
                        <a14:backgroundMark x1="69250" y1="88333" x2="68833" y2="94556"/>
                        <a14:backgroundMark x1="59667" y1="7444" x2="59667" y2="7444"/>
                        <a14:backgroundMark x1="56167" y1="7667" x2="56167" y2="7667"/>
                        <a14:backgroundMark x1="56167" y1="9056" x2="56250" y2="10222"/>
                        <a14:backgroundMark x1="56417" y1="9222" x2="56667" y2="10333"/>
                        <a14:backgroundMark x1="56167" y1="7833" x2="56167" y2="7833"/>
                        <a14:backgroundMark x1="57417" y1="7667" x2="57417" y2="7667"/>
                        <a14:backgroundMark x1="57500" y1="7667" x2="57500" y2="7667"/>
                        <a14:backgroundMark x1="43833" y1="9444" x2="43583" y2="10611"/>
                        <a14:backgroundMark x1="42250" y1="13111" x2="42250" y2="13111"/>
                        <a14:backgroundMark x1="42500" y1="13111" x2="42500" y2="13111"/>
                        <a14:backgroundMark x1="57250" y1="8056" x2="57250" y2="8056"/>
                        <a14:backgroundMark x1="57250" y1="8000" x2="57250" y2="8000"/>
                        <a14:backgroundMark x1="57000" y1="7944" x2="57000" y2="79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71" y="400712"/>
            <a:ext cx="5179659" cy="776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86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E82751F-2037-4B5A-A2BA-FB192924D7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0" b="96167" l="9900" r="89975">
                        <a14:foregroundMark x1="45113" y1="833" x2="43349" y2="6073"/>
                        <a14:foregroundMark x1="44344" y1="7575" x2="47870" y2="11250"/>
                        <a14:foregroundMark x1="47870" y1="11250" x2="56516" y2="11250"/>
                        <a14:foregroundMark x1="56848" y1="7500" x2="56885" y2="7087"/>
                        <a14:foregroundMark x1="56703" y1="9134" x2="56730" y2="8833"/>
                        <a14:foregroundMark x1="56516" y1="11250" x2="56641" y2="9835"/>
                        <a14:foregroundMark x1="56854" y1="5332" x2="53634" y2="417"/>
                        <a14:foregroundMark x1="53634" y1="417" x2="44987" y2="833"/>
                        <a14:foregroundMark x1="44987" y1="833" x2="44862" y2="833"/>
                        <a14:foregroundMark x1="40100" y1="69167" x2="38596" y2="69250"/>
                        <a14:foregroundMark x1="31170" y1="91333" x2="31087" y2="95129"/>
                        <a14:foregroundMark x1="31397" y1="95729" x2="33829" y2="96847"/>
                        <a14:foregroundMark x1="43652" y1="98972" x2="57143" y2="99500"/>
                        <a14:foregroundMark x1="39231" y1="98799" x2="39646" y2="98815"/>
                        <a14:foregroundMark x1="57143" y1="99500" x2="57664" y2="99437"/>
                        <a14:foregroundMark x1="67142" y1="96627" x2="69424" y2="92917"/>
                        <a14:foregroundMark x1="69424" y1="92917" x2="61905" y2="89833"/>
                        <a14:foregroundMark x1="61905" y1="89833" x2="35090" y2="89908"/>
                        <a14:foregroundMark x1="37343" y1="93333" x2="38086" y2="96049"/>
                        <a14:foregroundMark x1="45289" y1="99250" x2="47870" y2="99417"/>
                        <a14:foregroundMark x1="43469" y1="99132" x2="45289" y2="99250"/>
                        <a14:foregroundMark x1="39169" y1="98854" x2="39574" y2="98880"/>
                        <a14:foregroundMark x1="47870" y1="99417" x2="57174" y2="98948"/>
                        <a14:foregroundMark x1="65182" y1="95604" x2="64411" y2="93000"/>
                        <a14:foregroundMark x1="64411" y1="93000" x2="36341" y2="93500"/>
                        <a14:foregroundMark x1="39125" y1="98893" x2="39426" y2="99014"/>
                        <a14:foregroundMark x1="32331" y1="96167" x2="33891" y2="96793"/>
                        <a14:foregroundMark x1="44616" y1="99500" x2="48622" y2="99833"/>
                        <a14:foregroundMark x1="48622" y1="99833" x2="57349" y2="99122"/>
                        <a14:foregroundMark x1="34584" y1="96184" x2="31830" y2="96167"/>
                        <a14:foregroundMark x1="59148" y1="96333" x2="39043" y2="96211"/>
                        <a14:foregroundMark x1="31830" y1="96167" x2="31830" y2="96167"/>
                        <a14:backgroundMark x1="56767" y1="6167" x2="56767" y2="6167"/>
                        <a14:backgroundMark x1="56767" y1="5667" x2="56642" y2="6500"/>
                        <a14:backgroundMark x1="56892" y1="5333" x2="56767" y2="7083"/>
                        <a14:backgroundMark x1="56767" y1="7500" x2="56767" y2="8833"/>
                        <a14:backgroundMark x1="56892" y1="9083" x2="57268" y2="9667"/>
                        <a14:backgroundMark x1="44110" y1="6167" x2="43734" y2="7500"/>
                        <a14:backgroundMark x1="35213" y1="99167" x2="35213" y2="99167"/>
                        <a14:backgroundMark x1="35840" y1="99417" x2="35840" y2="99417"/>
                        <a14:backgroundMark x1="38095" y1="99333" x2="38095" y2="99333"/>
                        <a14:backgroundMark x1="38471" y1="99500" x2="38471" y2="99500"/>
                        <a14:backgroundMark x1="39098" y1="99417" x2="39098" y2="99417"/>
                        <a14:backgroundMark x1="39724" y1="99417" x2="39724" y2="99417"/>
                        <a14:backgroundMark x1="40351" y1="99500" x2="40351" y2="99500"/>
                        <a14:backgroundMark x1="64411" y1="99417" x2="64411" y2="99417"/>
                        <a14:backgroundMark x1="64662" y1="99250" x2="64662" y2="99250"/>
                        <a14:backgroundMark x1="63409" y1="99417" x2="63409" y2="99417"/>
                        <a14:backgroundMark x1="61529" y1="99417" x2="61529" y2="99417"/>
                        <a14:backgroundMark x1="60652" y1="99500" x2="60652" y2="99500"/>
                        <a14:backgroundMark x1="31078" y1="79583" x2="31078" y2="81417"/>
                        <a14:backgroundMark x1="30827" y1="89833" x2="30827" y2="91333"/>
                        <a14:backgroundMark x1="32707" y1="97833" x2="39098" y2="98917"/>
                        <a14:backgroundMark x1="39348" y1="99083" x2="39348" y2="99083"/>
                        <a14:backgroundMark x1="39348" y1="99083" x2="41604" y2="99417"/>
                        <a14:backgroundMark x1="41479" y1="99500" x2="41479" y2="99500"/>
                        <a14:backgroundMark x1="68421" y1="97667" x2="65664" y2="98333"/>
                        <a14:backgroundMark x1="65664" y1="98333" x2="63158" y2="98667"/>
                        <a14:backgroundMark x1="62531" y1="99000" x2="60652" y2="99167"/>
                        <a14:backgroundMark x1="63534" y1="98917" x2="61654" y2="99083"/>
                        <a14:backgroundMark x1="61153" y1="99250" x2="57644" y2="99417"/>
                        <a14:backgroundMark x1="40476" y1="99250" x2="40476" y2="99250"/>
                        <a14:backgroundMark x1="40476" y1="99250" x2="42857" y2="99667"/>
                        <a14:backgroundMark x1="30326" y1="95333" x2="30326" y2="95333"/>
                        <a14:backgroundMark x1="30326" y1="95333" x2="30702" y2="95917"/>
                        <a14:backgroundMark x1="40351" y1="34417" x2="34211" y2="49167"/>
                        <a14:backgroundMark x1="42857" y1="26583" x2="42607" y2="2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77" y="518354"/>
            <a:ext cx="5010246" cy="753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5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297F7E1B-CE0C-4141-8706-35E40149BD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83" b="90682" l="10000" r="90000">
                        <a14:foregroundMark x1="43625" y1="35857" x2="42947" y2="36001"/>
                        <a14:foregroundMark x1="34875" y1="83611" x2="35250" y2="89185"/>
                        <a14:foregroundMark x1="35250" y1="89185" x2="43500" y2="91431"/>
                        <a14:foregroundMark x1="43500" y1="91431" x2="52375" y2="91514"/>
                        <a14:foregroundMark x1="52375" y1="91514" x2="62000" y2="90682"/>
                        <a14:foregroundMark x1="62000" y1="90682" x2="66500" y2="85857"/>
                        <a14:foregroundMark x1="66500" y1="85857" x2="65875" y2="82945"/>
                        <a14:backgroundMark x1="36250" y1="37438" x2="43125" y2="357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" y="0"/>
            <a:ext cx="5704435" cy="857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9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08D2EB2-BA49-4CF5-851F-97502DBA65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276" b="90878" l="10000" r="90000">
                        <a14:foregroundMark x1="32702" y1="88426" x2="39113" y2="92303"/>
                        <a14:foregroundMark x1="57861" y1="92246" x2="62547" y2="91186"/>
                        <a14:foregroundMark x1="62501" y1="90527" x2="38629" y2="84578"/>
                        <a14:foregroundMark x1="38629" y1="84578" x2="32540" y2="88626"/>
                        <a14:foregroundMark x1="32540" y1="88626" x2="32823" y2="88968"/>
                        <a14:foregroundMark x1="42903" y1="4732" x2="44718" y2="10576"/>
                        <a14:foregroundMark x1="44718" y1="10576" x2="52944" y2="11574"/>
                        <a14:foregroundMark x1="56028" y1="7583" x2="56976" y2="6357"/>
                        <a14:foregroundMark x1="52944" y1="11574" x2="56028" y2="7583"/>
                        <a14:foregroundMark x1="56976" y1="6357" x2="48831" y2="4276"/>
                        <a14:backgroundMark x1="42903" y1="4590" x2="42903" y2="4590"/>
                        <a14:backgroundMark x1="42702" y1="4818" x2="42702" y2="4818"/>
                        <a14:backgroundMark x1="48871" y1="4276" x2="48871" y2="4276"/>
                        <a14:backgroundMark x1="49355" y1="4247" x2="49355" y2="4247"/>
                        <a14:backgroundMark x1="49073" y1="4247" x2="49073" y2="4247"/>
                        <a14:backgroundMark x1="48710" y1="4247" x2="48710" y2="4247"/>
                        <a14:backgroundMark x1="56411" y1="7583" x2="56411" y2="7583"/>
                        <a14:backgroundMark x1="56411" y1="12172" x2="56411" y2="12172"/>
                        <a14:backgroundMark x1="63629" y1="90906" x2="63629" y2="90906"/>
                        <a14:backgroundMark x1="63468" y1="91021" x2="63468" y2="91021"/>
                        <a14:backgroundMark x1="63992" y1="90849" x2="63992" y2="90849"/>
                        <a14:backgroundMark x1="63992" y1="90678" x2="63266" y2="91477"/>
                        <a14:backgroundMark x1="38911" y1="92645" x2="55847" y2="93158"/>
                        <a14:backgroundMark x1="55847" y1="93158" x2="57258" y2="92987"/>
                        <a14:backgroundMark x1="38871" y1="92474" x2="39476" y2="92531"/>
                        <a14:backgroundMark x1="39032" y1="92360" x2="39032" y2="92360"/>
                        <a14:backgroundMark x1="39234" y1="92332" x2="39234" y2="923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476"/>
            <a:ext cx="5715000" cy="808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0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</TotalTime>
  <Words>0</Words>
  <Application>Microsoft Office PowerPoint</Application>
  <PresentationFormat>Custom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Guérot</dc:creator>
  <cp:lastModifiedBy>Anthony Guérot</cp:lastModifiedBy>
  <cp:revision>14</cp:revision>
  <dcterms:created xsi:type="dcterms:W3CDTF">2018-10-23T19:50:27Z</dcterms:created>
  <dcterms:modified xsi:type="dcterms:W3CDTF">2018-12-05T15:38:34Z</dcterms:modified>
</cp:coreProperties>
</file>